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52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5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The</a:t>
            </a:r>
            <a:r>
              <a:rPr lang="da-DK" baseline="0" dirty="0"/>
              <a:t> slide </a:t>
            </a:r>
            <a:r>
              <a:rPr lang="da-DK" baseline="0" dirty="0" err="1"/>
              <a:t>explains</a:t>
            </a:r>
            <a:r>
              <a:rPr lang="da-DK" baseline="0" dirty="0"/>
              <a:t> the difference </a:t>
            </a:r>
            <a:r>
              <a:rPr lang="da-DK" baseline="0" dirty="0" err="1"/>
              <a:t>between</a:t>
            </a:r>
            <a:r>
              <a:rPr lang="da-DK" baseline="0" dirty="0"/>
              <a:t> </a:t>
            </a:r>
            <a:r>
              <a:rPr lang="da-DK" baseline="0" dirty="0" err="1"/>
              <a:t>prevelance</a:t>
            </a:r>
            <a:r>
              <a:rPr lang="da-DK" baseline="0" dirty="0"/>
              <a:t> and </a:t>
            </a:r>
            <a:r>
              <a:rPr lang="da-DK" baseline="0" dirty="0" err="1"/>
              <a:t>incidence</a:t>
            </a:r>
            <a:r>
              <a:rPr lang="da-DK" baseline="0" dirty="0"/>
              <a:t> as </a:t>
            </a:r>
            <a:r>
              <a:rPr lang="da-DK" baseline="0" dirty="0" err="1"/>
              <a:t>key</a:t>
            </a:r>
            <a:r>
              <a:rPr lang="da-DK" baseline="0" dirty="0"/>
              <a:t> </a:t>
            </a:r>
            <a:r>
              <a:rPr lang="da-DK" baseline="0" dirty="0" err="1"/>
              <a:t>epidemiological</a:t>
            </a:r>
            <a:r>
              <a:rPr lang="da-DK" baseline="0" dirty="0"/>
              <a:t> terms. </a:t>
            </a:r>
            <a:r>
              <a:rPr lang="da-DK" baseline="0" dirty="0" err="1"/>
              <a:t>While</a:t>
            </a:r>
            <a:r>
              <a:rPr lang="da-DK" baseline="0" dirty="0"/>
              <a:t> </a:t>
            </a:r>
            <a:r>
              <a:rPr lang="da-DK" baseline="0" dirty="0" err="1"/>
              <a:t>prevalence</a:t>
            </a:r>
            <a:r>
              <a:rPr lang="da-DK" baseline="0" dirty="0"/>
              <a:t> is the </a:t>
            </a:r>
            <a:r>
              <a:rPr lang="en-US" baseline="0" dirty="0"/>
              <a:t>number of persons with disease, in a given population, at a designated time, the incidence </a:t>
            </a:r>
            <a:r>
              <a:rPr lang="da-DK" baseline="0" dirty="0"/>
              <a:t>looks </a:t>
            </a:r>
            <a:r>
              <a:rPr lang="da-DK" baseline="0" dirty="0" err="1"/>
              <a:t>into</a:t>
            </a:r>
            <a:r>
              <a:rPr lang="da-DK" baseline="0" dirty="0"/>
              <a:t> the </a:t>
            </a:r>
            <a:r>
              <a:rPr lang="da-DK" baseline="0" dirty="0" err="1"/>
              <a:t>number</a:t>
            </a:r>
            <a:r>
              <a:rPr lang="da-DK" baseline="0" dirty="0"/>
              <a:t> of new persons </a:t>
            </a:r>
            <a:r>
              <a:rPr lang="en-US" baseline="0" dirty="0"/>
              <a:t>with disease over a specified period of time, in a given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2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 of epidemiological terms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9"/>
          </p:nvPr>
        </p:nvSpPr>
        <p:spPr>
          <a:xfrm>
            <a:off x="404813" y="1062589"/>
            <a:ext cx="8102105" cy="3311411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57175" indent="-25717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Prevalence</a:t>
            </a:r>
          </a:p>
          <a:p>
            <a:pPr marL="514350" lvl="1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The number of persons with disease, in a given population, at a designated time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• Point prevalence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Total number of persons with disease at a specified point in time, in a given population 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• Period prevalence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Total number of persons with disease at any time during the specified period, in a given population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• Annual or 12 month prevalence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Total number of persons with disease during 12 month period, in a given population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• Lifetime prevalence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Total number of persons with disease for at least part of their life, in a given population</a:t>
            </a:r>
          </a:p>
          <a:p>
            <a:pPr marL="257175" indent="-25717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Incidence</a:t>
            </a:r>
          </a:p>
          <a:p>
            <a:pPr marL="514350" lvl="1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The number of new persons with disease over a specified period of time, in a given population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A4B21F-6958-4FB4-917C-24A6C4329A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Last JM. A dictionary of epidemiology. New York: Oxford University Press, 2000.</a:t>
            </a:r>
          </a:p>
        </p:txBody>
      </p:sp>
    </p:spTree>
    <p:extLst>
      <p:ext uri="{BB962C8B-B14F-4D97-AF65-F5344CB8AC3E}">
        <p14:creationId xmlns:p14="http://schemas.microsoft.com/office/powerpoint/2010/main" val="92647823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208</Words>
  <Application>Microsoft Office PowerPoint</Application>
  <PresentationFormat>On-screen Show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Definitions of epidemiological terms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